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B93783-BFD5-45FD-BE70-D5A4C11F9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A944E5A-8D51-458D-9323-ABDEB35A3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A9DEAD9-C134-43AC-B7BF-45629BA8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C362B9-0FDA-4241-A36B-E6234AF5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F996A2-023E-48EE-AF14-014079F0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72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00AF1B8-467F-452D-9795-8ADFC715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7C1D49D-B340-4701-BE53-F2E3A89DF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15448E-969E-4DB4-AB19-954F2FA1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0E0B922-9BD0-4A3B-8A8C-7E383E7C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B2378C9-D880-4F39-B783-22827844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94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98AED74-1FDA-49E7-8010-833AF8B07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06D386C-CBD1-4539-8EE5-6E59FE51A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87A84EE-4417-4152-8566-7C6F43BF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BF6F07B-9777-496B-B51F-FF574E7C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C37F4E8-7375-4FB8-B550-1DF1FFA3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39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C891A23-3180-4449-9BF9-E7441C4F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687E5DD-18AB-4F54-84CF-EAB018EB9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C558A0E-9317-4665-A921-35E53034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1C4D74E-F763-4BF7-9B04-5C29F111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0160E3-C514-492E-B508-CA2527E7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98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63EBD0B-9B01-45DC-A26E-57956D206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DC8BAFC-E4DE-4A40-86DC-90EF9C63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A81AD6-1FC9-4FA1-ADEC-06470C39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8A856D8-8569-4A14-B4CB-4213F060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31961DB-E295-42FE-A274-0C193293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02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C090A10-4BAB-4B5D-B342-C535A7C3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A31E68F-F8C2-4777-9E44-C7C4CBDB6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0DB1508-B29B-48EA-9873-FE0F30AF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50FC2FA-8D50-4968-A6F8-B8B70C5C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24A2DEB-AE8A-405E-BC99-AD84194E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AE21965-4C35-4002-B990-8A751ACA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1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252A52-32CD-442B-9092-ECC72744A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8145FCA-3FC0-49F6-8C47-FE05CD93C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DBC3321-2810-493A-B58B-625316107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25E5880-96D1-4FFB-9941-7A5DD725F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2FDB0FE-5827-425B-8F8B-97A409B22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0F8D3392-0D25-420E-A665-11DE7CC7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EF7363F3-AFA9-4910-822C-06BD19ED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BDDEEB2-220A-4924-A53A-7D9D3EDD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25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F2E0153-10FC-4BE2-9436-ECC1BA3E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8B1EAADE-A154-415A-9ACF-E71F1EBB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E582FDD9-F98F-45C2-8452-6B831948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B7BC2B7-D7CD-4F35-8674-4DEF84AE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31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59C6D1A-4E58-48D2-94F8-1DECB591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A5DB3E09-E99B-4789-A3E3-0AEBDAFF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D103554C-C697-4335-9FCD-09C3FF8E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9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85492C9-AFC4-4845-B400-AD79C800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D2D800F-44B1-4E82-97EB-69CE329E7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C901E3F-14B8-4F5C-ACB1-6DE6E06A2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9C1BCC2-087A-4325-AB3B-14D3320B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736776F-F9D2-4E4B-A968-F202B997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E930830-5B62-47FF-82EA-9DDA54CA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59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CCDD38-E0BD-4811-8A85-89BA0E34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A5F2A0EF-98ED-4B47-A4BE-322F65456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43EC54E-383F-4083-8D1A-A7EBD678E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F1BE8AB-ECE3-4192-BA2D-961974F0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569C06A-A646-4B19-B089-06E7D8077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F1E9CB0-65CE-4AEE-A4C3-6180011C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33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1C68AC01-C1BF-4DFB-86ED-FFE428BB6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AFCE2B-9FDA-470C-A0DF-D9DBED6DF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008F4DB-2090-4416-821A-F84E82F17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AFB4F-6A0C-442D-8949-954D30ECC48C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3C52FDC-DF7D-4559-AC10-1E6592C60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75477F8-5B49-400D-AA8F-13C452627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52A74-7F42-447E-B2D1-04665C4C18F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78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21" y="338666"/>
            <a:ext cx="4865511" cy="364913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265" y="338666"/>
            <a:ext cx="5271911" cy="296545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265" y="3558117"/>
            <a:ext cx="5308601" cy="29860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459479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Bacterial Biocontrol Agents against the Tomato Grey Mould Disease</dc:title>
  <dc:creator>Mustapha BARAKATE</dc:creator>
  <cp:lastModifiedBy>Juan Jose Rubio Coque</cp:lastModifiedBy>
  <cp:revision>4</cp:revision>
  <dcterms:created xsi:type="dcterms:W3CDTF">2024-09-06T18:18:23Z</dcterms:created>
  <dcterms:modified xsi:type="dcterms:W3CDTF">2024-09-13T09:31:20Z</dcterms:modified>
</cp:coreProperties>
</file>